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84550" cy="3636963"/>
  <p:notesSz cx="6858000" cy="9144000"/>
  <p:defaultTextStyle>
    <a:defPPr>
      <a:defRPr lang="ru-RU"/>
    </a:defPPr>
    <a:lvl1pPr marL="0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42226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84452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726677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68903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211128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453354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95579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937805" algn="l" defTabSz="48445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4" d="100"/>
          <a:sy n="194" d="100"/>
        </p:scale>
        <p:origin x="-1386" y="-90"/>
      </p:cViewPr>
      <p:guideLst>
        <p:guide orient="horz" pos="1146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3843" y="1129817"/>
            <a:ext cx="2876868" cy="77958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84" y="2060946"/>
            <a:ext cx="2369185" cy="929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2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4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26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68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1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53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95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37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453801" y="145647"/>
            <a:ext cx="761524" cy="310320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9228" y="145647"/>
            <a:ext cx="2228162" cy="31032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7357" y="2337087"/>
            <a:ext cx="2876868" cy="722341"/>
          </a:xfrm>
        </p:spPr>
        <p:txBody>
          <a:bodyPr anchor="t"/>
          <a:lstStyle>
            <a:lvl1pPr algn="l">
              <a:defRPr sz="2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7357" y="1541502"/>
            <a:ext cx="2876868" cy="795585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422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8445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2667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96890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111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4533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69557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193780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229" y="848625"/>
            <a:ext cx="1494843" cy="240022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20481" y="848625"/>
            <a:ext cx="1494843" cy="2400228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28" y="814108"/>
            <a:ext cx="1495431" cy="3392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42226" indent="0">
              <a:buNone/>
              <a:defRPr sz="1000" b="1"/>
            </a:lvl2pPr>
            <a:lvl3pPr marL="484452" indent="0">
              <a:buNone/>
              <a:defRPr sz="900" b="1"/>
            </a:lvl3pPr>
            <a:lvl4pPr marL="726677" indent="0">
              <a:buNone/>
              <a:defRPr sz="800" b="1"/>
            </a:lvl4pPr>
            <a:lvl5pPr marL="968903" indent="0">
              <a:buNone/>
              <a:defRPr sz="800" b="1"/>
            </a:lvl5pPr>
            <a:lvl6pPr marL="1211128" indent="0">
              <a:buNone/>
              <a:defRPr sz="800" b="1"/>
            </a:lvl6pPr>
            <a:lvl7pPr marL="1453354" indent="0">
              <a:buNone/>
              <a:defRPr sz="800" b="1"/>
            </a:lvl7pPr>
            <a:lvl8pPr marL="1695579" indent="0">
              <a:buNone/>
              <a:defRPr sz="800" b="1"/>
            </a:lvl8pPr>
            <a:lvl9pPr marL="1937805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9228" y="1153389"/>
            <a:ext cx="1495431" cy="209546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19306" y="814108"/>
            <a:ext cx="1496018" cy="3392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42226" indent="0">
              <a:buNone/>
              <a:defRPr sz="1000" b="1"/>
            </a:lvl2pPr>
            <a:lvl3pPr marL="484452" indent="0">
              <a:buNone/>
              <a:defRPr sz="900" b="1"/>
            </a:lvl3pPr>
            <a:lvl4pPr marL="726677" indent="0">
              <a:buNone/>
              <a:defRPr sz="800" b="1"/>
            </a:lvl4pPr>
            <a:lvl5pPr marL="968903" indent="0">
              <a:buNone/>
              <a:defRPr sz="800" b="1"/>
            </a:lvl5pPr>
            <a:lvl6pPr marL="1211128" indent="0">
              <a:buNone/>
              <a:defRPr sz="800" b="1"/>
            </a:lvl6pPr>
            <a:lvl7pPr marL="1453354" indent="0">
              <a:buNone/>
              <a:defRPr sz="800" b="1"/>
            </a:lvl7pPr>
            <a:lvl8pPr marL="1695579" indent="0">
              <a:buNone/>
              <a:defRPr sz="800" b="1"/>
            </a:lvl8pPr>
            <a:lvl9pPr marL="1937805" indent="0">
              <a:buNone/>
              <a:defRPr sz="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719306" y="1153389"/>
            <a:ext cx="1496018" cy="209546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8" y="144806"/>
            <a:ext cx="1113494" cy="616263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23265" y="144807"/>
            <a:ext cx="1892058" cy="3104046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28" y="761069"/>
            <a:ext cx="1113494" cy="2487784"/>
          </a:xfrm>
        </p:spPr>
        <p:txBody>
          <a:bodyPr/>
          <a:lstStyle>
            <a:lvl1pPr marL="0" indent="0">
              <a:buNone/>
              <a:defRPr sz="800"/>
            </a:lvl1pPr>
            <a:lvl2pPr marL="242226" indent="0">
              <a:buNone/>
              <a:defRPr sz="700"/>
            </a:lvl2pPr>
            <a:lvl3pPr marL="484452" indent="0">
              <a:buNone/>
              <a:defRPr sz="500"/>
            </a:lvl3pPr>
            <a:lvl4pPr marL="726677" indent="0">
              <a:buNone/>
              <a:defRPr sz="500"/>
            </a:lvl4pPr>
            <a:lvl5pPr marL="968903" indent="0">
              <a:buNone/>
              <a:defRPr sz="500"/>
            </a:lvl5pPr>
            <a:lvl6pPr marL="1211128" indent="0">
              <a:buNone/>
              <a:defRPr sz="500"/>
            </a:lvl6pPr>
            <a:lvl7pPr marL="1453354" indent="0">
              <a:buNone/>
              <a:defRPr sz="500"/>
            </a:lvl7pPr>
            <a:lvl8pPr marL="1695579" indent="0">
              <a:buNone/>
              <a:defRPr sz="500"/>
            </a:lvl8pPr>
            <a:lvl9pPr marL="193780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395" y="2545874"/>
            <a:ext cx="2030730" cy="3005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3395" y="324969"/>
            <a:ext cx="2030730" cy="2182178"/>
          </a:xfrm>
        </p:spPr>
        <p:txBody>
          <a:bodyPr/>
          <a:lstStyle>
            <a:lvl1pPr marL="0" indent="0">
              <a:buNone/>
              <a:defRPr sz="1700"/>
            </a:lvl1pPr>
            <a:lvl2pPr marL="242226" indent="0">
              <a:buNone/>
              <a:defRPr sz="1500"/>
            </a:lvl2pPr>
            <a:lvl3pPr marL="484452" indent="0">
              <a:buNone/>
              <a:defRPr sz="1200"/>
            </a:lvl3pPr>
            <a:lvl4pPr marL="726677" indent="0">
              <a:buNone/>
              <a:defRPr sz="1000"/>
            </a:lvl4pPr>
            <a:lvl5pPr marL="968903" indent="0">
              <a:buNone/>
              <a:defRPr sz="1000"/>
            </a:lvl5pPr>
            <a:lvl6pPr marL="1211128" indent="0">
              <a:buNone/>
              <a:defRPr sz="1000"/>
            </a:lvl6pPr>
            <a:lvl7pPr marL="1453354" indent="0">
              <a:buNone/>
              <a:defRPr sz="1000"/>
            </a:lvl7pPr>
            <a:lvl8pPr marL="1695579" indent="0">
              <a:buNone/>
              <a:defRPr sz="1000"/>
            </a:lvl8pPr>
            <a:lvl9pPr marL="1937805" indent="0">
              <a:buNone/>
              <a:defRPr sz="1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3395" y="2846429"/>
            <a:ext cx="2030730" cy="426838"/>
          </a:xfrm>
        </p:spPr>
        <p:txBody>
          <a:bodyPr/>
          <a:lstStyle>
            <a:lvl1pPr marL="0" indent="0">
              <a:buNone/>
              <a:defRPr sz="800"/>
            </a:lvl1pPr>
            <a:lvl2pPr marL="242226" indent="0">
              <a:buNone/>
              <a:defRPr sz="700"/>
            </a:lvl2pPr>
            <a:lvl3pPr marL="484452" indent="0">
              <a:buNone/>
              <a:defRPr sz="500"/>
            </a:lvl3pPr>
            <a:lvl4pPr marL="726677" indent="0">
              <a:buNone/>
              <a:defRPr sz="500"/>
            </a:lvl4pPr>
            <a:lvl5pPr marL="968903" indent="0">
              <a:buNone/>
              <a:defRPr sz="500"/>
            </a:lvl5pPr>
            <a:lvl6pPr marL="1211128" indent="0">
              <a:buNone/>
              <a:defRPr sz="500"/>
            </a:lvl6pPr>
            <a:lvl7pPr marL="1453354" indent="0">
              <a:buNone/>
              <a:defRPr sz="500"/>
            </a:lvl7pPr>
            <a:lvl8pPr marL="1695579" indent="0">
              <a:buNone/>
              <a:defRPr sz="500"/>
            </a:lvl8pPr>
            <a:lvl9pPr marL="193780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29" y="145648"/>
            <a:ext cx="3046095" cy="606160"/>
          </a:xfrm>
          <a:prstGeom prst="rect">
            <a:avLst/>
          </a:prstGeom>
        </p:spPr>
        <p:txBody>
          <a:bodyPr vert="horz" lIns="48445" tIns="24223" rIns="48445" bIns="2422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29" y="848625"/>
            <a:ext cx="3046095" cy="2400228"/>
          </a:xfrm>
          <a:prstGeom prst="rect">
            <a:avLst/>
          </a:prstGeom>
        </p:spPr>
        <p:txBody>
          <a:bodyPr vert="horz" lIns="48445" tIns="24223" rIns="48445" bIns="24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69229" y="3370927"/>
            <a:ext cx="789728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48803-835D-4416-8A0D-1151C931E0FA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56389" y="3370927"/>
            <a:ext cx="1071775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25596" y="3370927"/>
            <a:ext cx="789728" cy="193634"/>
          </a:xfrm>
          <a:prstGeom prst="rect">
            <a:avLst/>
          </a:prstGeom>
        </p:spPr>
        <p:txBody>
          <a:bodyPr vert="horz" lIns="48445" tIns="24223" rIns="48445" bIns="2422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EAB94-9E1D-4A7C-B382-AC97563D7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84452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669" indent="-181669" algn="l" defTabSz="4844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3617" indent="-151392" algn="l" defTabSz="48445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5564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47790" indent="-121113" algn="l" defTabSz="484452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016" indent="-121113" algn="l" defTabSz="484452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32241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4466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16692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8918" indent="-121113" algn="l" defTabSz="484452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226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84452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26677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8903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11128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53354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95579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37805" algn="l" defTabSz="4844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7310" y="2767193"/>
            <a:ext cx="2269372" cy="330350"/>
          </a:xfrm>
        </p:spPr>
        <p:txBody>
          <a:bodyPr>
            <a:noAutofit/>
          </a:bodyPr>
          <a:lstStyle/>
          <a:p>
            <a:r>
              <a:rPr lang="ru-RU" sz="2300" b="1" dirty="0">
                <a:solidFill>
                  <a:schemeClr val="tx1"/>
                </a:solidFill>
                <a:latin typeface="робот"/>
              </a:rPr>
              <a:t>(81746) 2-17-66</a:t>
            </a:r>
          </a:p>
        </p:txBody>
      </p:sp>
      <p:pic>
        <p:nvPicPr>
          <p:cNvPr id="4" name="Рисунок 3" descr="F:\На подпись\проект\отобранные\картинк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164" y="234305"/>
            <a:ext cx="2088232" cy="112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F:\На подпись\проект\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497" y="1361694"/>
            <a:ext cx="2388813" cy="1205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kab29-1</dc:creator>
  <cp:lastModifiedBy>Пользователь</cp:lastModifiedBy>
  <cp:revision>4</cp:revision>
  <dcterms:created xsi:type="dcterms:W3CDTF">2023-03-17T06:38:27Z</dcterms:created>
  <dcterms:modified xsi:type="dcterms:W3CDTF">2024-02-13T09:57:28Z</dcterms:modified>
</cp:coreProperties>
</file>